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B30B"/>
    <a:srgbClr val="1387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9" d="100"/>
          <a:sy n="119" d="100"/>
        </p:scale>
        <p:origin x="-119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30061B-0852-3E4C-8229-BABBCBCF1A2C}" type="datetimeFigureOut">
              <a:rPr lang="en-US" smtClean="0"/>
              <a:t>2016.02.17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670B96-C4A3-E54A-9FCB-7BD7E7C01F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14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shape</a:t>
            </a:r>
            <a:r>
              <a:rPr lang="en-US" baseline="0" dirty="0" smtClean="0"/>
              <a:t> uses the Papyrus icon colors. It can be used in presentation for the questions and </a:t>
            </a:r>
            <a:r>
              <a:rPr lang="en-US" baseline="0" smtClean="0"/>
              <a:t>comments slide.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70B96-C4A3-E54A-9FCB-7BD7E7C01F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911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7767-795E-4946-B146-E1C2259CB3A1}" type="datetimeFigureOut">
              <a:rPr lang="en-US" smtClean="0"/>
              <a:t>2016.02.17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E1C64-5E5F-3D4E-B673-A36430CAD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763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7767-795E-4946-B146-E1C2259CB3A1}" type="datetimeFigureOut">
              <a:rPr lang="en-US" smtClean="0"/>
              <a:t>2016.02.17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E1C64-5E5F-3D4E-B673-A36430CAD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197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7767-795E-4946-B146-E1C2259CB3A1}" type="datetimeFigureOut">
              <a:rPr lang="en-US" smtClean="0"/>
              <a:t>2016.02.17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E1C64-5E5F-3D4E-B673-A36430CAD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235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7767-795E-4946-B146-E1C2259CB3A1}" type="datetimeFigureOut">
              <a:rPr lang="en-US" smtClean="0"/>
              <a:t>2016.02.17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E1C64-5E5F-3D4E-B673-A36430CAD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37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7767-795E-4946-B146-E1C2259CB3A1}" type="datetimeFigureOut">
              <a:rPr lang="en-US" smtClean="0"/>
              <a:t>2016.02.17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E1C64-5E5F-3D4E-B673-A36430CAD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115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7767-795E-4946-B146-E1C2259CB3A1}" type="datetimeFigureOut">
              <a:rPr lang="en-US" smtClean="0"/>
              <a:t>2016.02.17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E1C64-5E5F-3D4E-B673-A36430CAD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17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7767-795E-4946-B146-E1C2259CB3A1}" type="datetimeFigureOut">
              <a:rPr lang="en-US" smtClean="0"/>
              <a:t>2016.02.17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E1C64-5E5F-3D4E-B673-A36430CAD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007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7767-795E-4946-B146-E1C2259CB3A1}" type="datetimeFigureOut">
              <a:rPr lang="en-US" smtClean="0"/>
              <a:t>2016.02.17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E1C64-5E5F-3D4E-B673-A36430CAD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62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7767-795E-4946-B146-E1C2259CB3A1}" type="datetimeFigureOut">
              <a:rPr lang="en-US" smtClean="0"/>
              <a:t>2016.02.17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E1C64-5E5F-3D4E-B673-A36430CAD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205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7767-795E-4946-B146-E1C2259CB3A1}" type="datetimeFigureOut">
              <a:rPr lang="en-US" smtClean="0"/>
              <a:t>2016.02.17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E1C64-5E5F-3D4E-B673-A36430CAD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686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A7767-795E-4946-B146-E1C2259CB3A1}" type="datetimeFigureOut">
              <a:rPr lang="en-US" smtClean="0"/>
              <a:t>2016.02.17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E1C64-5E5F-3D4E-B673-A36430CAD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0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A7767-795E-4946-B146-E1C2259CB3A1}" type="datetimeFigureOut">
              <a:rPr lang="en-US" smtClean="0"/>
              <a:t>2016.02.17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E1C64-5E5F-3D4E-B673-A36430CADF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395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3209287" y="1692416"/>
            <a:ext cx="3109065" cy="3216637"/>
            <a:chOff x="3209287" y="1692416"/>
            <a:chExt cx="3109065" cy="3216637"/>
          </a:xfrm>
        </p:grpSpPr>
        <p:grpSp>
          <p:nvGrpSpPr>
            <p:cNvPr id="21" name="Group 20"/>
            <p:cNvGrpSpPr/>
            <p:nvPr/>
          </p:nvGrpSpPr>
          <p:grpSpPr>
            <a:xfrm>
              <a:off x="3209287" y="1728841"/>
              <a:ext cx="3109065" cy="3180212"/>
              <a:chOff x="3209287" y="1728841"/>
              <a:chExt cx="3109065" cy="3180212"/>
            </a:xfrm>
          </p:grpSpPr>
          <p:cxnSp>
            <p:nvCxnSpPr>
              <p:cNvPr id="8" name="Straight Connector 7"/>
              <p:cNvCxnSpPr/>
              <p:nvPr/>
            </p:nvCxnSpPr>
            <p:spPr>
              <a:xfrm>
                <a:off x="5432502" y="3991273"/>
                <a:ext cx="885850" cy="917780"/>
              </a:xfrm>
              <a:prstGeom prst="line">
                <a:avLst/>
              </a:prstGeom>
              <a:ln w="571500" cap="rnd">
                <a:solidFill>
                  <a:srgbClr val="1387A9"/>
                </a:solidFill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Oval 4"/>
              <p:cNvSpPr>
                <a:spLocks noChangeAspect="1"/>
              </p:cNvSpPr>
              <p:nvPr/>
            </p:nvSpPr>
            <p:spPr>
              <a:xfrm>
                <a:off x="3209287" y="1728841"/>
                <a:ext cx="2614604" cy="2614604"/>
              </a:xfrm>
              <a:prstGeom prst="ellipse">
                <a:avLst/>
              </a:prstGeom>
              <a:solidFill>
                <a:schemeClr val="bg1"/>
              </a:solidFill>
              <a:ln w="190500">
                <a:solidFill>
                  <a:srgbClr val="85B30B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3559537" y="1692416"/>
              <a:ext cx="1879832" cy="2660542"/>
              <a:chOff x="3559537" y="1692416"/>
              <a:chExt cx="1879832" cy="2660542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3559537" y="1692416"/>
                <a:ext cx="1171101" cy="264687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16600" b="1" dirty="0" smtClean="0">
                    <a:ln w="10541" cmpd="sng">
                      <a:solidFill>
                        <a:schemeClr val="accent1">
                          <a:shade val="88000"/>
                          <a:satMod val="110000"/>
                        </a:schemeClr>
                      </a:solidFill>
                      <a:prstDash val="solid"/>
                    </a:ln>
                    <a:solidFill>
                      <a:srgbClr val="1387A9"/>
                    </a:solidFill>
                  </a:rPr>
                  <a:t>?</a:t>
                </a:r>
                <a:endParaRPr lang="en-US" sz="166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1387A9"/>
                  </a:solidFill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4561392" y="1706080"/>
                <a:ext cx="877977" cy="264687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16600" b="1" dirty="0" smtClean="0">
                    <a:ln w="10541" cmpd="sng">
                      <a:solidFill>
                        <a:schemeClr val="accent1">
                          <a:shade val="88000"/>
                          <a:satMod val="110000"/>
                        </a:schemeClr>
                      </a:solidFill>
                      <a:prstDash val="solid"/>
                    </a:ln>
                    <a:solidFill>
                      <a:srgbClr val="85B30B"/>
                    </a:solidFill>
                  </a:rPr>
                  <a:t>!</a:t>
                </a:r>
                <a:endParaRPr lang="en-US" sz="166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85B30B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2948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24</Words>
  <Application>Microsoft Macintosh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Charles Rivet</dc:creator>
  <cp:lastModifiedBy>Charles Rivet</cp:lastModifiedBy>
  <cp:revision>4</cp:revision>
  <dcterms:created xsi:type="dcterms:W3CDTF">2016-02-17T22:29:47Z</dcterms:created>
  <dcterms:modified xsi:type="dcterms:W3CDTF">2016-02-17T22:51:59Z</dcterms:modified>
</cp:coreProperties>
</file>